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0" r:id="rId247"/>
    <p:sldId id="583" r:id="rId248"/>
    <p:sldId id="584" r:id="rId249"/>
    <p:sldId id="586" r:id="rId250"/>
    <p:sldId id="578" r:id="rId251"/>
    <p:sldId id="579" r:id="rId252"/>
    <p:sldId id="588" r:id="rId253"/>
    <p:sldId id="551" r:id="rId254"/>
    <p:sldId id="585" r:id="rId255"/>
    <p:sldId id="550" r:id="rId256"/>
    <p:sldId id="566" r:id="rId257"/>
    <p:sldId id="564" r:id="rId258"/>
    <p:sldId id="565" r:id="rId259"/>
    <p:sldId id="589" r:id="rId260"/>
    <p:sldId id="590" r:id="rId261"/>
    <p:sldId id="591" r:id="rId262"/>
    <p:sldId id="595" r:id="rId263"/>
    <p:sldId id="593" r:id="rId264"/>
    <p:sldId id="596" r:id="rId265"/>
    <p:sldId id="597" r:id="rId266"/>
    <p:sldId id="598" r:id="rId267"/>
    <p:sldId id="592" r:id="rId268"/>
    <p:sldId id="594" r:id="rId269"/>
    <p:sldId id="547" r:id="rId270"/>
    <p:sldId id="563" r:id="rId271"/>
    <p:sldId id="498" r:id="rId272"/>
    <p:sldId id="492" r:id="rId273"/>
    <p:sldId id="487" r:id="rId274"/>
    <p:sldId id="489" r:id="rId275"/>
    <p:sldId id="488" r:id="rId276"/>
    <p:sldId id="456" r:id="rId277"/>
    <p:sldId id="459" r:id="rId278"/>
    <p:sldId id="463" r:id="rId279"/>
    <p:sldId id="454" r:id="rId280"/>
    <p:sldId id="486" r:id="rId281"/>
    <p:sldId id="457" r:id="rId282"/>
    <p:sldId id="453" r:id="rId283"/>
    <p:sldId id="455" r:id="rId2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74" d="100"/>
          <a:sy n="174" d="100"/>
        </p:scale>
        <p:origin x="-2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printerSettings" Target="printerSettings/printerSettings1.bin"/><Relationship Id="rId286" Type="http://schemas.openxmlformats.org/officeDocument/2006/relationships/presProps" Target="presProps.xml"/><Relationship Id="rId287" Type="http://schemas.openxmlformats.org/officeDocument/2006/relationships/viewProps" Target="viewProps.xml"/><Relationship Id="rId288" Type="http://schemas.openxmlformats.org/officeDocument/2006/relationships/theme" Target="theme/theme1.xml"/><Relationship Id="rId28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57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433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372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</a:t>
            </a:r>
            <a:r>
              <a:rPr lang="en-US" dirty="0" smtClean="0"/>
              <a:t>Reusing Business Logic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</a:t>
            </a:r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</a:t>
            </a:r>
            <a:r>
              <a:rPr lang="en-US" dirty="0" smtClean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216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58 </a:t>
            </a:r>
            <a:r>
              <a:rPr lang="en-US" dirty="0" smtClean="0"/>
              <a:t>– Section </a:t>
            </a:r>
            <a:r>
              <a:rPr lang="en-US" dirty="0" smtClean="0"/>
              <a:t>11</a:t>
            </a:r>
            <a:endParaRPr lang="en-US" dirty="0"/>
          </a:p>
          <a:p>
            <a:r>
              <a:rPr lang="en-US" dirty="0" smtClean="0"/>
              <a:t>More </a:t>
            </a:r>
            <a:r>
              <a:rPr lang="en-US" dirty="0" err="1" smtClean="0"/>
              <a:t>AngularJS</a:t>
            </a:r>
            <a:r>
              <a:rPr lang="en-US" dirty="0" smtClean="0"/>
              <a:t> </a:t>
            </a:r>
            <a:r>
              <a:rPr lang="en-US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‘listing’, ‘new’, and ‘edit’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Data Manipulation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94137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</a:t>
            </a:r>
            <a:r>
              <a:rPr lang="en-US" dirty="0" err="1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1509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8" y="4001986"/>
            <a:ext cx="5776443" cy="7312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22429" y="2104953"/>
            <a:ext cx="1390197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</a:t>
            </a:r>
            <a:r>
              <a:rPr lang="en-US" sz="1600" dirty="0" err="1" smtClean="0"/>
              <a:t>odo</a:t>
            </a:r>
            <a:r>
              <a:rPr lang="en-US" sz="1600" dirty="0" smtClean="0"/>
              <a:t>-list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22429" y="2910166"/>
            <a:ext cx="1390197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ListController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1752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26377" y="2892076"/>
            <a:ext cx="1380525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26377" y="2111590"/>
            <a:ext cx="1380525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todo</a:t>
            </a:r>
            <a:r>
              <a:rPr lang="en-US" sz="1600" dirty="0" smtClean="0"/>
              <a:t>-edit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16640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109729" y="2892076"/>
            <a:ext cx="1463982" cy="44738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DbService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2"/>
            <a:endCxn id="4" idx="0"/>
          </p:cNvCxnSpPr>
          <p:nvPr/>
        </p:nvCxnSpPr>
        <p:spPr>
          <a:xfrm>
            <a:off x="4841720" y="3339459"/>
            <a:ext cx="480" cy="662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9" idx="3"/>
            <a:endCxn id="16" idx="1"/>
          </p:cNvCxnSpPr>
          <p:nvPr/>
        </p:nvCxnSpPr>
        <p:spPr>
          <a:xfrm flipV="1">
            <a:off x="3612626" y="3115768"/>
            <a:ext cx="497103" cy="1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8" idx="1"/>
            <a:endCxn id="16" idx="3"/>
          </p:cNvCxnSpPr>
          <p:nvPr/>
        </p:nvCxnSpPr>
        <p:spPr>
          <a:xfrm flipH="1">
            <a:off x="5573711" y="3115768"/>
            <a:ext cx="55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6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32121</TotalTime>
  <Words>8902</Words>
  <Application>Microsoft Macintosh PowerPoint</Application>
  <PresentationFormat>On-screen Show (4:3)</PresentationFormat>
  <Paragraphs>2153</Paragraphs>
  <Slides>283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283</vt:i4>
      </vt:variant>
    </vt:vector>
  </HeadingPairs>
  <TitlesOfParts>
    <vt:vector size="284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Demo : Example-01</vt:lpstr>
      <vt:lpstr>Nested Scopes</vt:lpstr>
      <vt:lpstr>Nested Scope - Tree View</vt:lpstr>
      <vt:lpstr>Nested Scope - Tree View</vt:lpstr>
      <vt:lpstr>Routes</vt:lpstr>
      <vt:lpstr>Demo : Example-02</vt:lpstr>
      <vt:lpstr>Root Scope</vt:lpstr>
      <vt:lpstr>Root Scope</vt:lpstr>
      <vt:lpstr>Demo : Example-03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Demo : Example-01</vt:lpstr>
      <vt:lpstr>Conclusion</vt:lpstr>
      <vt:lpstr>Chapter 6 – AngularJS</vt:lpstr>
      <vt:lpstr>Topics</vt:lpstr>
      <vt:lpstr>ToDo App Architecture</vt:lpstr>
      <vt:lpstr>Demo : todo</vt:lpstr>
      <vt:lpstr>To-Do Application Architecture</vt:lpstr>
      <vt:lpstr>Conclusion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980</cp:revision>
  <dcterms:created xsi:type="dcterms:W3CDTF">2016-01-09T12:23:22Z</dcterms:created>
  <dcterms:modified xsi:type="dcterms:W3CDTF">2016-06-08T16:08:16Z</dcterms:modified>
</cp:coreProperties>
</file>